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ABB19-9FB2-4B5F-B5F0-16316F99C199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7997A-B29E-48F2-8057-2BB646EBB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671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[In advance, edit this slide to include</a:t>
            </a:r>
            <a:r>
              <a:rPr lang="en-GB" b="1" baseline="0" dirty="0"/>
              <a:t> details of your school’s safeguarding team, as set out on the slide. If anyone works part-time, you might want to include what days they work as well.]</a:t>
            </a:r>
          </a:p>
          <a:p>
            <a:endParaRPr lang="en-GB" dirty="0"/>
          </a:p>
          <a:p>
            <a:pPr marL="170730" indent="-170730">
              <a:buFont typeface="Arial" panose="020B0604020202020204" pitchFamily="34" charset="0"/>
              <a:buChar char="•"/>
            </a:pPr>
            <a:r>
              <a:rPr lang="en-US" dirty="0"/>
              <a:t>Explain</a:t>
            </a:r>
            <a:r>
              <a:rPr lang="en-US" baseline="0" dirty="0"/>
              <a:t> that if staff see things like the signs we saw on the previous slide, they need to report it to your school’s safeguarding team</a:t>
            </a:r>
            <a:endParaRPr lang="en-GB" dirty="0"/>
          </a:p>
          <a:p>
            <a:pPr marL="170730" indent="-170730">
              <a:buFont typeface="Arial" panose="020B0604020202020204" pitchFamily="34" charset="0"/>
              <a:buChar char="•"/>
            </a:pPr>
            <a:r>
              <a:rPr lang="en-GB" dirty="0"/>
              <a:t>Your safeguarding team </a:t>
            </a:r>
            <a:r>
              <a:rPr lang="en-GB" baseline="0" dirty="0"/>
              <a:t>has particular responsibilities for safeguarding, beyond the responsibilities that all staff have</a:t>
            </a:r>
          </a:p>
          <a:p>
            <a:pPr marL="170730" indent="-170730">
              <a:buFont typeface="Arial" panose="020B0604020202020204" pitchFamily="34" charset="0"/>
              <a:buChar char="•"/>
            </a:pPr>
            <a:r>
              <a:rPr lang="en-GB" baseline="0" dirty="0"/>
              <a:t>Explain that the people on the slide make up your school’s safeguarding team</a:t>
            </a:r>
          </a:p>
          <a:p>
            <a:pPr marL="626010" lvl="1" indent="-170730">
              <a:buFont typeface="Arial" panose="020B0604020202020204" pitchFamily="34" charset="0"/>
              <a:buChar char="•"/>
            </a:pPr>
            <a:r>
              <a:rPr lang="en-GB" baseline="0" dirty="0"/>
              <a:t>Briefly talk through each person and their responsibilities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CA2E7-F72A-4227-8823-B39AD09B56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81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1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88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36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. Blank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9">
            <a:extLst>
              <a:ext uri="{FF2B5EF4-FFF2-40B4-BE49-F238E27FC236}">
                <a16:creationId xmlns:a16="http://schemas.microsoft.com/office/drawing/2014/main" id="{750FCE9F-E82C-8A49-B18C-8FA6DF10232F}"/>
              </a:ext>
            </a:extLst>
          </p:cNvPr>
          <p:cNvSpPr/>
          <p:nvPr userDrawn="1"/>
        </p:nvSpPr>
        <p:spPr>
          <a:xfrm>
            <a:off x="532383" y="6406168"/>
            <a:ext cx="226024" cy="192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algn="r" defTabSz="412750" hangingPunct="0">
              <a:buClrTx/>
              <a:buFontTx/>
              <a:buNone/>
              <a:defRPr sz="2500">
                <a:solidFill>
                  <a:srgbClr val="A6AAA9"/>
                </a:solidFill>
                <a:latin typeface="GT America Trial Light"/>
                <a:ea typeface="GT America Trial Light"/>
                <a:cs typeface="GT America Trial Light"/>
                <a:sym typeface="GT America Trial Light"/>
              </a:defRPr>
            </a:pPr>
            <a:fld id="{86CB4B4D-7CA3-9044-876B-883B54F8677D}" type="slidenum">
              <a:rPr sz="1250">
                <a:solidFill>
                  <a:srgbClr val="A6AAA9"/>
                </a:solidFill>
                <a:latin typeface="GT America Trial Light"/>
                <a:ea typeface="GT America Trial Light"/>
                <a:cs typeface="GT America Trial Light"/>
                <a:sym typeface="GT America Trial Light"/>
              </a:rPr>
              <a:pPr algn="r" defTabSz="412750" hangingPunct="0">
                <a:buClrTx/>
                <a:buFontTx/>
                <a:buNone/>
                <a:defRPr sz="2500">
                  <a:solidFill>
                    <a:srgbClr val="A6AAA9"/>
                  </a:solidFill>
                  <a:latin typeface="GT America Trial Light"/>
                  <a:ea typeface="GT America Trial Light"/>
                  <a:cs typeface="GT America Trial Light"/>
                  <a:sym typeface="GT America Trial Light"/>
                </a:defRPr>
              </a:pPr>
              <a:t>‹#›</a:t>
            </a:fld>
            <a:r>
              <a:rPr sz="1250" dirty="0">
                <a:solidFill>
                  <a:srgbClr val="A6AAA9"/>
                </a:solidFill>
                <a:latin typeface="GT America Trial Light"/>
                <a:ea typeface="GT America Trial Light"/>
                <a:cs typeface="GT America Trial Light"/>
                <a:sym typeface="GT America Trial Light"/>
              </a:rPr>
              <a:t>￼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BDBAEC-1005-344A-BF07-1BF47C884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656" y="469794"/>
            <a:ext cx="1051560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800" b="1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62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3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85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7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65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67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19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71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15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50FF-E248-423F-A0C6-4814225548D6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82AB-77E1-48A1-9558-BDB1CD6D5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0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38488"/>
            <a:ext cx="10515600" cy="661447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400" dirty="0" smtClean="0">
                <a:solidFill>
                  <a:srgbClr val="12263F"/>
                </a:solidFill>
              </a:rPr>
              <a:t> </a:t>
            </a:r>
            <a:r>
              <a:rPr lang="en-US" sz="3400" dirty="0"/>
              <a:t>S</a:t>
            </a:r>
            <a:r>
              <a:rPr lang="en-US" sz="3400" dirty="0" smtClean="0">
                <a:solidFill>
                  <a:srgbClr val="12263F"/>
                </a:solidFill>
              </a:rPr>
              <a:t>afeguarding </a:t>
            </a:r>
            <a:r>
              <a:rPr lang="en-US" sz="3400" dirty="0"/>
              <a:t>T</a:t>
            </a:r>
            <a:r>
              <a:rPr lang="en-US" sz="3400" dirty="0" smtClean="0">
                <a:solidFill>
                  <a:srgbClr val="12263F"/>
                </a:solidFill>
              </a:rPr>
              <a:t>eam</a:t>
            </a:r>
            <a:endParaRPr lang="en-GB" sz="3400" dirty="0">
              <a:solidFill>
                <a:srgbClr val="12263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1" y="2419825"/>
            <a:ext cx="5803218" cy="6155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GB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Designated safeguarding lead (DSL): </a:t>
            </a:r>
            <a:r>
              <a:rPr lang="en-GB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 Chahal</a:t>
            </a:r>
          </a:p>
          <a:p>
            <a:pPr>
              <a:lnSpc>
                <a:spcPts val="2400"/>
              </a:lnSpc>
            </a:pPr>
            <a:endParaRPr lang="en-GB" b="1" dirty="0">
              <a:solidFill>
                <a:srgbClr val="ED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8024" y="4929847"/>
            <a:ext cx="2223099" cy="21396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GB" sz="1400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DSL: </a:t>
            </a:r>
            <a:r>
              <a:rPr lang="en-GB" sz="1400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Elise Waldron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A82338-4AB6-E772-86C9-0605EA4CB028}"/>
              </a:ext>
            </a:extLst>
          </p:cNvPr>
          <p:cNvSpPr txBox="1"/>
          <p:nvPr/>
        </p:nvSpPr>
        <p:spPr>
          <a:xfrm>
            <a:off x="3571922" y="4910172"/>
            <a:ext cx="2810919" cy="21396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GB" sz="1400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DSL: </a:t>
            </a:r>
            <a:r>
              <a:rPr lang="en-GB" sz="1400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</a:t>
            </a:r>
            <a:r>
              <a:rPr lang="en-GB" sz="1400" b="1" dirty="0" err="1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Medhurst</a:t>
            </a:r>
            <a:endParaRPr lang="en-GB" sz="1400" b="1" dirty="0">
              <a:solidFill>
                <a:srgbClr val="ED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31C61F-773F-BDCC-5758-D33DB66DB271}"/>
              </a:ext>
            </a:extLst>
          </p:cNvPr>
          <p:cNvSpPr txBox="1"/>
          <p:nvPr/>
        </p:nvSpPr>
        <p:spPr>
          <a:xfrm>
            <a:off x="9569694" y="5017156"/>
            <a:ext cx="2330874" cy="6924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GB" sz="1400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DSL: </a:t>
            </a:r>
            <a:r>
              <a:rPr lang="en-GB" sz="1400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Omar Qureshi				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F354EA-C0AD-4BC3-9C4D-E50D02E2D640}"/>
              </a:ext>
            </a:extLst>
          </p:cNvPr>
          <p:cNvSpPr txBox="1"/>
          <p:nvPr/>
        </p:nvSpPr>
        <p:spPr>
          <a:xfrm>
            <a:off x="2900855" y="6232968"/>
            <a:ext cx="2185165" cy="2308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GB" sz="1400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DSL: </a:t>
            </a:r>
            <a:r>
              <a:rPr lang="en-GB" sz="1400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Debbie Hunt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51F7F8-12E3-4E3E-92A0-ED6FF7FA1D13}"/>
              </a:ext>
            </a:extLst>
          </p:cNvPr>
          <p:cNvSpPr txBox="1"/>
          <p:nvPr/>
        </p:nvSpPr>
        <p:spPr>
          <a:xfrm>
            <a:off x="7047220" y="4967353"/>
            <a:ext cx="2223099" cy="21396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GB" sz="1400" dirty="0">
                <a:solidFill>
                  <a:srgbClr val="122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DSL: </a:t>
            </a:r>
            <a:r>
              <a:rPr lang="en-GB" sz="1400" b="1" dirty="0">
                <a:solidFill>
                  <a:srgbClr val="ED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 Williams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2B3CB8-2863-42D9-B138-4548D0A223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7299" y="799935"/>
            <a:ext cx="1315541" cy="13669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275FB2-CCDC-487A-BB37-C06BE68AB3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48" y="3070265"/>
            <a:ext cx="1264237" cy="15940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CDA1D9-D9FB-4C6F-B2D0-3A10537D48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1511" y="3124804"/>
            <a:ext cx="1428099" cy="15512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19FC51-BB19-4688-A2E1-13A432E268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31487" y="3070265"/>
            <a:ext cx="1354863" cy="152730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81358A8-A741-402E-85EA-1221465DA6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9656" y="3165214"/>
            <a:ext cx="1178225" cy="1432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CBE0D9D-5CD4-4C53-BF7E-5F72C128BF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3257" y="5275028"/>
            <a:ext cx="1207286" cy="145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72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140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GT America Trial Light</vt:lpstr>
      <vt:lpstr>Office Theme</vt:lpstr>
      <vt:lpstr> Safeguarding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Safeguarding Team</dc:title>
  <dc:creator>Miss P Chahal</dc:creator>
  <cp:lastModifiedBy>P.Sodhi</cp:lastModifiedBy>
  <cp:revision>2</cp:revision>
  <dcterms:created xsi:type="dcterms:W3CDTF">2023-10-13T12:36:09Z</dcterms:created>
  <dcterms:modified xsi:type="dcterms:W3CDTF">2025-10-13T12:40:22Z</dcterms:modified>
</cp:coreProperties>
</file>